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4"/>
    <p:restoredTop sz="83673"/>
  </p:normalViewPr>
  <p:slideViewPr>
    <p:cSldViewPr snapToGrid="0" showGuides="1">
      <p:cViewPr varScale="1">
        <p:scale>
          <a:sx n="106" d="100"/>
          <a:sy n="106" d="100"/>
        </p:scale>
        <p:origin x="1640" y="17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A9199-58C0-8D40-8D3C-CEEEEEFC04D2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594D-2851-134B-A13F-30953C41E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to find us next.</a:t>
            </a:r>
          </a:p>
          <a:p>
            <a:r>
              <a:rPr lang="en-GB" dirty="0"/>
              <a:t>We’re a sponsor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Arm DevSummit 2022, the event for everyone developing and deploying on Arm. Come and find us and explore masterclasses, hands-on workshops, keynotes, and networking opportunities at the Palace of Fine Arts in San Francisco.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5594D-2851-134B-A13F-30953C41E4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7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CCAA3-C37D-A9D8-A23B-9E97AADD6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A4E97-C70E-4152-1404-898E79FA8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0DA95-3978-27B1-3CEC-6011CA94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9132C-F26F-DC15-BBD0-6B3C7C7F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3A516-5741-B36A-9891-393A6C96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9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4EDB1-B044-8A57-C447-6BBB0625C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637B9-F1F5-18E5-F8E7-D40A68F69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80747-8A2A-2A1F-E43A-0C424D58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C7F25-6787-F804-A788-98BE01DE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0C297-FAE5-F985-47DE-1264051E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3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24BA3-AFD8-D7A3-3AEB-C07D8E201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A9FFB-2FD9-C160-E470-D9662F5D2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FC832-1DCF-2C10-D37A-91BBC3E0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ADA04-4997-3DD5-C18B-12266B36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91E89-5DED-9307-DD41-7C0DDE0C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4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D9AC-130A-07D7-D676-6134B143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4ECE-C2B5-1D31-DB18-985364F86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09D04-06A2-3C20-8C14-CA69FCE7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B950E-F8A5-D992-16EB-BF6D7057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C523E-21DF-D1EA-E910-8EA90B35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0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8959-2766-646C-A86F-F0A68275B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ABD08-B44B-D997-E39C-6BC1D44AA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A554C-D773-B72A-1636-851790C9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7BFB2-A123-4ED6-CAAA-AD0D3D0B8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1A19E-2BBC-96A0-D7D7-90A7F1F4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1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8745A-B16D-93AF-897E-08AFD098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18E4-BBBE-6A3A-37AF-F2C78EC3F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44CC6-0BFA-1EFC-A13D-D2CC1FFCC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BAECE-E742-DFF1-D215-BE2F2E26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2D634-4739-D790-7F47-F3CBE16B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30D76-637C-E81C-70DA-77776FD9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1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9B8E-9B09-CC5A-DD9A-1381A7726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7C36C-760D-7240-1853-01340900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C8AD68-5B97-3BC9-9B61-0F28449E5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2B611-BFC0-5812-C823-AE6753FD7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2948E-5F70-8F58-2548-41CCC0604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D516AF-3C82-0242-BC1B-4A9BEFB5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33E5C-3022-B03B-5F70-673EB3889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6CE63-7075-988E-F19E-9063821A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2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890C-723C-1145-5320-B94517121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1D3532-BEB6-BB1F-36A1-6CE27E41D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909982-D63B-83EE-26EC-C5C64183B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043B1-E0C3-9893-286E-32F6E615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8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2B96-67AD-81FA-C150-305D742B3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E421C-6292-EF59-5FA3-E63E6BE8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44BF4-2EA6-4253-A58D-4BCA742A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8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5CE16-8DE7-1835-8608-15746B17C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50764-0822-891E-28C2-1D3E1824B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9032E-5AD3-A1E6-C516-267604047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F7A0D-0070-E597-5531-57553DDF0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A79D0-3FF2-3DFE-074B-C8362C46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B2039-1243-F2A2-276B-17145FEE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E70D-E383-A6D1-3336-22652F296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0AA5B6-6D21-7884-D625-E440558CA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5F341-C9E6-F725-143B-4783AD367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EAEFF-EE2A-E0E1-1A2B-EA27AD20F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745702-2A82-46AA-23C4-A73941D7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8D338-DF32-CAE4-45C2-228773CCF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5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3DC1E-5020-8667-0CC8-F0EDA9C82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D5F-0D95-958B-B9BE-0AE461F3A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E9C23-83B9-6AC2-B826-27C324F93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677C1-FDE5-254D-A70F-4AA8972584F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D4068-2282-DA22-D578-AC451FBE2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7445B-9133-BD74-217E-16D7CDEFD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8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8761FDB0-077C-BDF9-A1D7-E463652AAA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474C5F-384F-3242-C6E7-CA3077C1FDD1}"/>
              </a:ext>
            </a:extLst>
          </p:cNvPr>
          <p:cNvSpPr/>
          <p:nvPr/>
        </p:nvSpPr>
        <p:spPr>
          <a:xfrm>
            <a:off x="4032985" y="673769"/>
            <a:ext cx="2175309" cy="11165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Add Your Company Logo</a:t>
            </a:r>
          </a:p>
        </p:txBody>
      </p:sp>
    </p:spTree>
    <p:extLst>
      <p:ext uri="{BB962C8B-B14F-4D97-AF65-F5344CB8AC3E}">
        <p14:creationId xmlns:p14="http://schemas.microsoft.com/office/powerpoint/2010/main" val="339447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55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Porter-Nolan, Charlott</dc:creator>
  <cp:lastModifiedBy>Chloe Stalkartt</cp:lastModifiedBy>
  <cp:revision>15</cp:revision>
  <dcterms:created xsi:type="dcterms:W3CDTF">2022-07-29T08:57:49Z</dcterms:created>
  <dcterms:modified xsi:type="dcterms:W3CDTF">2022-08-30T10:00:01Z</dcterms:modified>
</cp:coreProperties>
</file>